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2" r:id="rId1"/>
  </p:sldMasterIdLst>
  <p:notesMasterIdLst>
    <p:notesMasterId r:id="rId7"/>
  </p:notesMasterIdLst>
  <p:handoutMasterIdLst>
    <p:handoutMasterId r:id="rId8"/>
  </p:handoutMasterIdLst>
  <p:sldIdLst>
    <p:sldId id="257" r:id="rId2"/>
    <p:sldId id="258" r:id="rId3"/>
    <p:sldId id="259" r:id="rId4"/>
    <p:sldId id="260" r:id="rId5"/>
    <p:sldId id="261" r:id="rId6"/>
  </p:sldIdLst>
  <p:sldSz cx="12188825"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945">
          <p15:clr>
            <a:srgbClr val="A4A3A4"/>
          </p15:clr>
        </p15:guide>
        <p15:guide id="3" orient="horz" pos="3888">
          <p15:clr>
            <a:srgbClr val="A4A3A4"/>
          </p15:clr>
        </p15:guide>
        <p15:guide id="4" orient="horz" pos="192">
          <p15:clr>
            <a:srgbClr val="A4A3A4"/>
          </p15:clr>
        </p15:guide>
        <p15:guide id="5" orient="horz" pos="1072">
          <p15:clr>
            <a:srgbClr val="A4A3A4"/>
          </p15:clr>
        </p15:guide>
        <p15:guide id="6" pos="3839">
          <p15:clr>
            <a:srgbClr val="A4A3A4"/>
          </p15:clr>
        </p15:guide>
        <p15:guide id="7" pos="704">
          <p15:clr>
            <a:srgbClr val="A4A3A4"/>
          </p15:clr>
        </p15:guide>
        <p15:guide id="8" pos="7102">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9AC7887-D065-4B30-A986-6C444FC30A7B}" v="35" dt="2021-06-26T13:40:18.751"/>
  </p1510:revLst>
</p1510:revInfo>
</file>

<file path=ppt/tableStyles.xml><?xml version="1.0" encoding="utf-8"?>
<a:tblStyleLst xmlns:a="http://schemas.openxmlformats.org/drawingml/2006/main" def="{BDBED569-4797-4DF1-A0F4-6AAB3CD982D8}">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182" autoAdjust="0"/>
  </p:normalViewPr>
  <p:slideViewPr>
    <p:cSldViewPr showGuides="1">
      <p:cViewPr varScale="1">
        <p:scale>
          <a:sx n="86" d="100"/>
          <a:sy n="86" d="100"/>
        </p:scale>
        <p:origin x="514" y="58"/>
      </p:cViewPr>
      <p:guideLst>
        <p:guide orient="horz" pos="2160"/>
        <p:guide orient="horz" pos="945"/>
        <p:guide orient="horz" pos="3888"/>
        <p:guide orient="horz" pos="192"/>
        <p:guide orient="horz" pos="1072"/>
        <p:guide pos="3839"/>
        <p:guide pos="704"/>
        <p:guide pos="7102"/>
      </p:guideLst>
    </p:cSldViewPr>
  </p:slideViewPr>
  <p:outlineViewPr>
    <p:cViewPr>
      <p:scale>
        <a:sx n="33" d="100"/>
        <a:sy n="33" d="100"/>
      </p:scale>
      <p:origin x="0" y="-2886"/>
    </p:cViewPr>
  </p:outlineViewPr>
  <p:notesTextViewPr>
    <p:cViewPr>
      <p:scale>
        <a:sx n="3" d="2"/>
        <a:sy n="3" d="2"/>
      </p:scale>
      <p:origin x="0" y="0"/>
    </p:cViewPr>
  </p:notesTextViewPr>
  <p:notesViewPr>
    <p:cSldViewPr>
      <p:cViewPr varScale="1">
        <p:scale>
          <a:sx n="79" d="100"/>
          <a:sy n="79" d="100"/>
        </p:scale>
        <p:origin x="164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Lintemuth" userId="d4a4fac0d77ff0f3" providerId="LiveId" clId="{B9AC7887-D065-4B30-A986-6C444FC30A7B}"/>
    <pc:docChg chg="custSel addSld modSld">
      <pc:chgData name="Matthew Lintemuth" userId="d4a4fac0d77ff0f3" providerId="LiveId" clId="{B9AC7887-D065-4B30-A986-6C444FC30A7B}" dt="2021-06-26T13:39:42.248" v="2990" actId="14100"/>
      <pc:docMkLst>
        <pc:docMk/>
      </pc:docMkLst>
      <pc:sldChg chg="addSp modSp mod">
        <pc:chgData name="Matthew Lintemuth" userId="d4a4fac0d77ff0f3" providerId="LiveId" clId="{B9AC7887-D065-4B30-A986-6C444FC30A7B}" dt="2021-06-26T03:50:50.080" v="516" actId="20577"/>
        <pc:sldMkLst>
          <pc:docMk/>
          <pc:sldMk cId="1354243784" sldId="258"/>
        </pc:sldMkLst>
        <pc:spChg chg="mod">
          <ac:chgData name="Matthew Lintemuth" userId="d4a4fac0d77ff0f3" providerId="LiveId" clId="{B9AC7887-D065-4B30-A986-6C444FC30A7B}" dt="2021-06-26T03:48:50.229" v="432" actId="207"/>
          <ac:spMkLst>
            <pc:docMk/>
            <pc:sldMk cId="1354243784" sldId="258"/>
            <ac:spMk id="2" creationId="{00000000-0000-0000-0000-000000000000}"/>
          </ac:spMkLst>
        </pc:spChg>
        <pc:spChg chg="mod">
          <ac:chgData name="Matthew Lintemuth" userId="d4a4fac0d77ff0f3" providerId="LiveId" clId="{B9AC7887-D065-4B30-A986-6C444FC30A7B}" dt="2021-06-26T03:50:50.080" v="516" actId="20577"/>
          <ac:spMkLst>
            <pc:docMk/>
            <pc:sldMk cId="1354243784" sldId="258"/>
            <ac:spMk id="5" creationId="{00000000-0000-0000-0000-000000000000}"/>
          </ac:spMkLst>
        </pc:spChg>
        <pc:picChg chg="add mod">
          <ac:chgData name="Matthew Lintemuth" userId="d4a4fac0d77ff0f3" providerId="LiveId" clId="{B9AC7887-D065-4B30-A986-6C444FC30A7B}" dt="2021-06-26T03:44:03.004" v="10" actId="14100"/>
          <ac:picMkLst>
            <pc:docMk/>
            <pc:sldMk cId="1354243784" sldId="258"/>
            <ac:picMk id="4" creationId="{91D01DFD-0CC9-4CF5-A2D7-34BED4275BE1}"/>
          </ac:picMkLst>
        </pc:picChg>
      </pc:sldChg>
      <pc:sldChg chg="addSp modSp mod">
        <pc:chgData name="Matthew Lintemuth" userId="d4a4fac0d77ff0f3" providerId="LiveId" clId="{B9AC7887-D065-4B30-A986-6C444FC30A7B}" dt="2021-06-26T04:22:54.070" v="1741" actId="207"/>
        <pc:sldMkLst>
          <pc:docMk/>
          <pc:sldMk cId="2979255957" sldId="259"/>
        </pc:sldMkLst>
        <pc:spChg chg="mod">
          <ac:chgData name="Matthew Lintemuth" userId="d4a4fac0d77ff0f3" providerId="LiveId" clId="{B9AC7887-D065-4B30-A986-6C444FC30A7B}" dt="2021-06-26T04:22:54.070" v="1741" actId="207"/>
          <ac:spMkLst>
            <pc:docMk/>
            <pc:sldMk cId="2979255957" sldId="259"/>
            <ac:spMk id="2" creationId="{00000000-0000-0000-0000-000000000000}"/>
          </ac:spMkLst>
        </pc:spChg>
        <pc:spChg chg="mod">
          <ac:chgData name="Matthew Lintemuth" userId="d4a4fac0d77ff0f3" providerId="LiveId" clId="{B9AC7887-D065-4B30-A986-6C444FC30A7B}" dt="2021-06-26T04:22:49.946" v="1739" actId="207"/>
          <ac:spMkLst>
            <pc:docMk/>
            <pc:sldMk cId="2979255957" sldId="259"/>
            <ac:spMk id="5" creationId="{00000000-0000-0000-0000-000000000000}"/>
          </ac:spMkLst>
        </pc:spChg>
        <pc:picChg chg="add mod">
          <ac:chgData name="Matthew Lintemuth" userId="d4a4fac0d77ff0f3" providerId="LiveId" clId="{B9AC7887-D065-4B30-A986-6C444FC30A7B}" dt="2021-06-26T04:05:20.478" v="552" actId="14100"/>
          <ac:picMkLst>
            <pc:docMk/>
            <pc:sldMk cId="2979255957" sldId="259"/>
            <ac:picMk id="4" creationId="{0F7C687A-205F-45C9-A660-D8A2BF91E122}"/>
          </ac:picMkLst>
        </pc:picChg>
        <pc:picChg chg="add mod">
          <ac:chgData name="Matthew Lintemuth" userId="d4a4fac0d77ff0f3" providerId="LiveId" clId="{B9AC7887-D065-4B30-A986-6C444FC30A7B}" dt="2021-06-26T04:05:23.436" v="554" actId="14100"/>
          <ac:picMkLst>
            <pc:docMk/>
            <pc:sldMk cId="2979255957" sldId="259"/>
            <ac:picMk id="7" creationId="{EE8C04ED-5FC7-4753-87E0-CBF69C361687}"/>
          </ac:picMkLst>
        </pc:picChg>
      </pc:sldChg>
      <pc:sldChg chg="addSp modSp mod">
        <pc:chgData name="Matthew Lintemuth" userId="d4a4fac0d77ff0f3" providerId="LiveId" clId="{B9AC7887-D065-4B30-A986-6C444FC30A7B}" dt="2021-06-26T04:37:13.441" v="1910" actId="27636"/>
        <pc:sldMkLst>
          <pc:docMk/>
          <pc:sldMk cId="1270775255" sldId="260"/>
        </pc:sldMkLst>
        <pc:spChg chg="mod">
          <ac:chgData name="Matthew Lintemuth" userId="d4a4fac0d77ff0f3" providerId="LiveId" clId="{B9AC7887-D065-4B30-A986-6C444FC30A7B}" dt="2021-06-26T04:34:56.637" v="1868" actId="113"/>
          <ac:spMkLst>
            <pc:docMk/>
            <pc:sldMk cId="1270775255" sldId="260"/>
            <ac:spMk id="2" creationId="{00000000-0000-0000-0000-000000000000}"/>
          </ac:spMkLst>
        </pc:spChg>
        <pc:spChg chg="mod">
          <ac:chgData name="Matthew Lintemuth" userId="d4a4fac0d77ff0f3" providerId="LiveId" clId="{B9AC7887-D065-4B30-A986-6C444FC30A7B}" dt="2021-06-26T04:37:13.441" v="1910" actId="27636"/>
          <ac:spMkLst>
            <pc:docMk/>
            <pc:sldMk cId="1270775255" sldId="260"/>
            <ac:spMk id="5" creationId="{00000000-0000-0000-0000-000000000000}"/>
          </ac:spMkLst>
        </pc:spChg>
        <pc:picChg chg="add mod">
          <ac:chgData name="Matthew Lintemuth" userId="d4a4fac0d77ff0f3" providerId="LiveId" clId="{B9AC7887-D065-4B30-A986-6C444FC30A7B}" dt="2021-06-26T04:34:24.911" v="1862" actId="14100"/>
          <ac:picMkLst>
            <pc:docMk/>
            <pc:sldMk cId="1270775255" sldId="260"/>
            <ac:picMk id="4" creationId="{BA684D4C-0C9E-43EF-B817-57091794F618}"/>
          </ac:picMkLst>
        </pc:picChg>
      </pc:sldChg>
      <pc:sldChg chg="addSp modSp add mod">
        <pc:chgData name="Matthew Lintemuth" userId="d4a4fac0d77ff0f3" providerId="LiveId" clId="{B9AC7887-D065-4B30-A986-6C444FC30A7B}" dt="2021-06-26T13:39:42.248" v="2990" actId="14100"/>
        <pc:sldMkLst>
          <pc:docMk/>
          <pc:sldMk cId="2257634616" sldId="261"/>
        </pc:sldMkLst>
        <pc:spChg chg="mod">
          <ac:chgData name="Matthew Lintemuth" userId="d4a4fac0d77ff0f3" providerId="LiveId" clId="{B9AC7887-D065-4B30-A986-6C444FC30A7B}" dt="2021-06-26T13:36:58.629" v="2983" actId="20577"/>
          <ac:spMkLst>
            <pc:docMk/>
            <pc:sldMk cId="2257634616" sldId="261"/>
            <ac:spMk id="2" creationId="{00000000-0000-0000-0000-000000000000}"/>
          </ac:spMkLst>
        </pc:spChg>
        <pc:spChg chg="mod">
          <ac:chgData name="Matthew Lintemuth" userId="d4a4fac0d77ff0f3" providerId="LiveId" clId="{B9AC7887-D065-4B30-A986-6C444FC30A7B}" dt="2021-06-26T13:35:55.375" v="2980" actId="20577"/>
          <ac:spMkLst>
            <pc:docMk/>
            <pc:sldMk cId="2257634616" sldId="261"/>
            <ac:spMk id="5" creationId="{00000000-0000-0000-0000-000000000000}"/>
          </ac:spMkLst>
        </pc:spChg>
        <pc:picChg chg="add mod">
          <ac:chgData name="Matthew Lintemuth" userId="d4a4fac0d77ff0f3" providerId="LiveId" clId="{B9AC7887-D065-4B30-A986-6C444FC30A7B}" dt="2021-06-26T13:39:42.248" v="2990" actId="14100"/>
          <ac:picMkLst>
            <pc:docMk/>
            <pc:sldMk cId="2257634616" sldId="261"/>
            <ac:picMk id="6" creationId="{96792ACF-8FE4-4EF9-9F28-5A8B8B6CA641}"/>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solidFill>
                <a:schemeClr val="tx2"/>
              </a:solidFill>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973C59C-4E16-4A64-A766-34DB213E11B3}" type="datetimeFigureOut">
              <a:rPr lang="en-US">
                <a:solidFill>
                  <a:schemeClr val="tx2"/>
                </a:solidFill>
              </a:rPr>
              <a:t>6/26/2021</a:t>
            </a:fld>
            <a:endParaRPr>
              <a:solidFill>
                <a:schemeClr val="tx2"/>
              </a:solidFill>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solidFill>
                <a:schemeClr val="tx2"/>
              </a:solidFill>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7566-CD65-4859-9FA1-43956DC85B8C}" type="slidenum">
              <a:rPr>
                <a:solidFill>
                  <a:schemeClr val="tx2"/>
                </a:solidFill>
              </a:rPr>
              <a:t>‹#›</a:t>
            </a:fld>
            <a:endParaRPr>
              <a:solidFill>
                <a:schemeClr val="tx2"/>
              </a:solidFill>
            </a:endParaRPr>
          </a:p>
        </p:txBody>
      </p:sp>
    </p:spTree>
    <p:extLst>
      <p:ext uri="{BB962C8B-B14F-4D97-AF65-F5344CB8AC3E}">
        <p14:creationId xmlns:p14="http://schemas.microsoft.com/office/powerpoint/2010/main" val="270879837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jpg>
</file>

<file path=ppt/media/image2.jp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solidFill>
                  <a:schemeClr val="tx2"/>
                </a:solidFill>
              </a:defRPr>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solidFill>
                  <a:schemeClr val="tx2"/>
                </a:solidFill>
              </a:defRPr>
            </a:lvl1pPr>
          </a:lstStyle>
          <a:p>
            <a:fld id="{F95CF31C-F757-429C-A789-86504F04C3BE}" type="datetimeFigureOut">
              <a:rPr lang="en-US"/>
              <a:pPr/>
              <a:t>6/26/2021</a:t>
            </a:fld>
            <a:endParaRPr/>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solidFill>
                  <a:schemeClr val="tx2"/>
                </a:solidFill>
              </a:defRPr>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solidFill>
                  <a:schemeClr val="tx2"/>
                </a:solidFill>
              </a:defRPr>
            </a:lvl1pPr>
          </a:lstStyle>
          <a:p>
            <a:fld id="{B8796F01-7154-41E0-B48B-A6921757531A}" type="slidenum">
              <a:rPr/>
              <a:pPr/>
              <a:t>‹#›</a:t>
            </a:fld>
            <a:endParaRPr/>
          </a:p>
        </p:txBody>
      </p:sp>
    </p:spTree>
    <p:extLst>
      <p:ext uri="{BB962C8B-B14F-4D97-AF65-F5344CB8AC3E}">
        <p14:creationId xmlns:p14="http://schemas.microsoft.com/office/powerpoint/2010/main" val="44077566"/>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2"/>
        </a:solidFill>
        <a:latin typeface="+mn-lt"/>
        <a:ea typeface="+mn-ea"/>
        <a:cs typeface="+mn-cs"/>
      </a:defRPr>
    </a:lvl1pPr>
    <a:lvl2pPr marL="609493" algn="l" defTabSz="1218987" rtl="0" eaLnBrk="1" latinLnBrk="0" hangingPunct="1">
      <a:defRPr sz="1600" kern="1200">
        <a:solidFill>
          <a:schemeClr val="tx2"/>
        </a:solidFill>
        <a:latin typeface="+mn-lt"/>
        <a:ea typeface="+mn-ea"/>
        <a:cs typeface="+mn-cs"/>
      </a:defRPr>
    </a:lvl2pPr>
    <a:lvl3pPr marL="1218987" algn="l" defTabSz="1218987" rtl="0" eaLnBrk="1" latinLnBrk="0" hangingPunct="1">
      <a:defRPr sz="1600" kern="1200">
        <a:solidFill>
          <a:schemeClr val="tx2"/>
        </a:solidFill>
        <a:latin typeface="+mn-lt"/>
        <a:ea typeface="+mn-ea"/>
        <a:cs typeface="+mn-cs"/>
      </a:defRPr>
    </a:lvl3pPr>
    <a:lvl4pPr marL="1828480" algn="l" defTabSz="1218987" rtl="0" eaLnBrk="1" latinLnBrk="0" hangingPunct="1">
      <a:defRPr sz="1600" kern="1200">
        <a:solidFill>
          <a:schemeClr val="tx2"/>
        </a:solidFill>
        <a:latin typeface="+mn-lt"/>
        <a:ea typeface="+mn-ea"/>
        <a:cs typeface="+mn-cs"/>
      </a:defRPr>
    </a:lvl4pPr>
    <a:lvl5pPr marL="2437973" algn="l" defTabSz="1218987" rtl="0" eaLnBrk="1" latinLnBrk="0" hangingPunct="1">
      <a:defRPr sz="1600" kern="1200">
        <a:solidFill>
          <a:schemeClr val="tx2"/>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1</a:t>
            </a:fld>
            <a:endParaRPr lang="en-US"/>
          </a:p>
        </p:txBody>
      </p:sp>
    </p:spTree>
    <p:extLst>
      <p:ext uri="{BB962C8B-B14F-4D97-AF65-F5344CB8AC3E}">
        <p14:creationId xmlns:p14="http://schemas.microsoft.com/office/powerpoint/2010/main" val="1607705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2</a:t>
            </a:fld>
            <a:endParaRPr lang="en-US"/>
          </a:p>
        </p:txBody>
      </p:sp>
    </p:spTree>
    <p:extLst>
      <p:ext uri="{BB962C8B-B14F-4D97-AF65-F5344CB8AC3E}">
        <p14:creationId xmlns:p14="http://schemas.microsoft.com/office/powerpoint/2010/main" val="34844936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3</a:t>
            </a:fld>
            <a:endParaRPr lang="en-US"/>
          </a:p>
        </p:txBody>
      </p:sp>
    </p:spTree>
    <p:extLst>
      <p:ext uri="{BB962C8B-B14F-4D97-AF65-F5344CB8AC3E}">
        <p14:creationId xmlns:p14="http://schemas.microsoft.com/office/powerpoint/2010/main" val="15277185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4</a:t>
            </a:fld>
            <a:endParaRPr lang="en-US"/>
          </a:p>
        </p:txBody>
      </p:sp>
    </p:spTree>
    <p:extLst>
      <p:ext uri="{BB962C8B-B14F-4D97-AF65-F5344CB8AC3E}">
        <p14:creationId xmlns:p14="http://schemas.microsoft.com/office/powerpoint/2010/main" val="1644563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B8796F01-7154-41E0-B48B-A6921757531A}" type="slidenum">
              <a:rPr lang="en-US" smtClean="0"/>
              <a:pPr/>
              <a:t>5</a:t>
            </a:fld>
            <a:endParaRPr lang="en-US"/>
          </a:p>
        </p:txBody>
      </p:sp>
    </p:spTree>
    <p:extLst>
      <p:ext uri="{BB962C8B-B14F-4D97-AF65-F5344CB8AC3E}">
        <p14:creationId xmlns:p14="http://schemas.microsoft.com/office/powerpoint/2010/main" val="347021231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4" name="Group 13"/>
          <p:cNvGrpSpPr/>
          <p:nvPr/>
        </p:nvGrpSpPr>
        <p:grpSpPr>
          <a:xfrm>
            <a:off x="0" y="0"/>
            <a:ext cx="12190572" cy="6858000"/>
            <a:chOff x="0" y="0"/>
            <a:chExt cx="12190572" cy="6858000"/>
          </a:xfrm>
        </p:grpSpPr>
        <p:sp>
          <p:nvSpPr>
            <p:cNvPr id="13" name="Rectangle 12"/>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nvGrpSpPr>
            <p:cNvPr id="12" name="Group 11"/>
            <p:cNvGrpSpPr/>
            <p:nvPr/>
          </p:nvGrpSpPr>
          <p:grpSpPr>
            <a:xfrm>
              <a:off x="0" y="0"/>
              <a:ext cx="4742741" cy="6858000"/>
              <a:chOff x="0" y="0"/>
              <a:chExt cx="4742741" cy="6858000"/>
            </a:xfrm>
          </p:grpSpPr>
          <p:pic>
            <p:nvPicPr>
              <p:cNvPr id="9" name="Picture 8" descr="Stacked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91594" cy="6858000"/>
              </a:xfrm>
              <a:prstGeom prst="rect">
                <a:avLst/>
              </a:prstGeom>
            </p:spPr>
          </p:pic>
          <p:sp>
            <p:nvSpPr>
              <p:cNvPr id="10" name="Rectangle 9"/>
              <p:cNvSpPr/>
              <p:nvPr/>
            </p:nvSpPr>
            <p:spPr>
              <a:xfrm>
                <a:off x="4605581"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2" name="Title 1"/>
          <p:cNvSpPr>
            <a:spLocks noGrp="1"/>
          </p:cNvSpPr>
          <p:nvPr>
            <p:ph type="ctrTitle"/>
          </p:nvPr>
        </p:nvSpPr>
        <p:spPr>
          <a:xfrm>
            <a:off x="4879346"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3" name="Subtitle 2"/>
          <p:cNvSpPr>
            <a:spLocks noGrp="1"/>
          </p:cNvSpPr>
          <p:nvPr>
            <p:ph type="subTitle" idx="1"/>
          </p:nvPr>
        </p:nvSpPr>
        <p:spPr>
          <a:xfrm>
            <a:off x="4879346"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5" name="Date Placeholder 4"/>
          <p:cNvSpPr>
            <a:spLocks noGrp="1"/>
          </p:cNvSpPr>
          <p:nvPr>
            <p:ph type="dt" sz="half" idx="10"/>
          </p:nvPr>
        </p:nvSpPr>
        <p:spPr/>
        <p:txBody>
          <a:bodyPr/>
          <a:lstStyle/>
          <a:p>
            <a:fld id="{5706A09E-12D5-4B1D-B8BB-C300B1DDD423}" type="datetime1">
              <a:rPr lang="en-US" smtClean="0"/>
              <a:t>6/26/2021</a:t>
            </a:fld>
            <a:endParaRPr lang="en-US"/>
          </a:p>
        </p:txBody>
      </p:sp>
      <p:sp>
        <p:nvSpPr>
          <p:cNvPr id="7" name="Footer Placeholder 6"/>
          <p:cNvSpPr>
            <a:spLocks noGrp="1"/>
          </p:cNvSpPr>
          <p:nvPr>
            <p:ph type="ftr" sz="quarter" idx="11"/>
          </p:nvPr>
        </p:nvSpPr>
        <p:spPr/>
        <p:txBody>
          <a:bodyPr/>
          <a:lstStyle/>
          <a:p>
            <a:r>
              <a:rPr lang="en-US" dirty="0"/>
              <a:t>Add a footer</a:t>
            </a:r>
          </a:p>
        </p:txBody>
      </p:sp>
      <p:sp>
        <p:nvSpPr>
          <p:cNvPr id="11" name="Slide Number Placeholder 10"/>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33220121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hasCustomPrompt="1"/>
          </p:nvPr>
        </p:nvSpPr>
        <p:spPr/>
        <p:txBody>
          <a:bodyPr vert="eaVert"/>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10"/>
          </p:nvPr>
        </p:nvSpPr>
        <p:spPr/>
        <p:txBody>
          <a:bodyPr/>
          <a:lstStyle/>
          <a:p>
            <a:fld id="{D91CA53D-4C84-40AA-983E-A1E818A7FEFC}" type="datetime1">
              <a:rPr lang="en-US" smtClean="0"/>
              <a:t>6/26/2021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181761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852633" y="274638"/>
            <a:ext cx="1422030" cy="5897561"/>
          </a:xfrm>
        </p:spPr>
        <p:txBody>
          <a:bodyPr vert="eaVert"/>
          <a:lstStyle/>
          <a:p>
            <a:r>
              <a:rPr lang="en-US"/>
              <a:t>Click to edit Master title style</a:t>
            </a:r>
            <a:endParaRPr/>
          </a:p>
        </p:txBody>
      </p:sp>
      <p:sp>
        <p:nvSpPr>
          <p:cNvPr id="3" name="Vertical Text Placeholder 2"/>
          <p:cNvSpPr>
            <a:spLocks noGrp="1"/>
          </p:cNvSpPr>
          <p:nvPr>
            <p:ph type="body" orient="vert" idx="1" hasCustomPrompt="1"/>
          </p:nvPr>
        </p:nvSpPr>
        <p:spPr>
          <a:xfrm>
            <a:off x="1117309" y="274638"/>
            <a:ext cx="8532178" cy="5897561"/>
          </a:xfrm>
        </p:spPr>
        <p:txBody>
          <a:bodyPr vert="eaVert"/>
          <a:lstStyle>
            <a:lvl5pPr>
              <a:defRPr/>
            </a:lvl5pPr>
            <a:lvl6pPr marL="2418976" indent="-285750">
              <a:buFont typeface="Century Gothic" panose="020B0502020202020204" pitchFamily="34" charset="0"/>
              <a:buChar cha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Date Placeholder 3"/>
          <p:cNvSpPr>
            <a:spLocks noGrp="1"/>
          </p:cNvSpPr>
          <p:nvPr>
            <p:ph type="dt" sz="half" idx="10"/>
          </p:nvPr>
        </p:nvSpPr>
        <p:spPr/>
        <p:txBody>
          <a:bodyPr/>
          <a:lstStyle/>
          <a:p>
            <a:fld id="{C8E2FCEE-AE66-4EAB-9C04-97F8A56A6354}" type="datetime1">
              <a:rPr lang="en-US" smtClean="0"/>
              <a:t>6/26/2021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591C5AD9-787D-40FA-8A4D-16A055B9AF81}" type="slidenum">
              <a:rPr lang="en-US" smtClean="0"/>
              <a:t>‹#›</a:t>
            </a:fld>
            <a:endParaRPr lang="en-US"/>
          </a:p>
        </p:txBody>
      </p:sp>
    </p:spTree>
    <p:extLst>
      <p:ext uri="{BB962C8B-B14F-4D97-AF65-F5344CB8AC3E}">
        <p14:creationId xmlns:p14="http://schemas.microsoft.com/office/powerpoint/2010/main" val="3723691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15A9377B-053C-438C-8A98-92C419A6701C}" type="datetime1">
              <a:rPr lang="en-US" smtClean="0"/>
              <a:t>6/26/2021</a:t>
            </a:fld>
            <a:endParaRPr lang="en-US"/>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A60BA0E-20D0-4E7C-B286-26C960A6788F}" type="slidenum">
              <a:rPr lang="en-US" smtClean="0"/>
              <a:t>‹#›</a:t>
            </a:fld>
            <a:endParaRPr lang="en-US"/>
          </a:p>
        </p:txBody>
      </p:sp>
    </p:spTree>
    <p:extLst>
      <p:ext uri="{BB962C8B-B14F-4D97-AF65-F5344CB8AC3E}">
        <p14:creationId xmlns:p14="http://schemas.microsoft.com/office/powerpoint/2010/main" val="2865359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Section Header">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2" name="Group 11"/>
          <p:cNvGrpSpPr/>
          <p:nvPr/>
        </p:nvGrpSpPr>
        <p:grpSpPr>
          <a:xfrm>
            <a:off x="1620" y="0"/>
            <a:ext cx="12188952" cy="6858000"/>
            <a:chOff x="1620" y="0"/>
            <a:chExt cx="12188952" cy="6858000"/>
          </a:xfrm>
        </p:grpSpPr>
        <p:sp>
          <p:nvSpPr>
            <p:cNvPr id="4" name="Rectangle 3"/>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11" name="Rectangle 10"/>
            <p:cNvSpPr/>
            <p:nvPr/>
          </p:nvSpPr>
          <p:spPr>
            <a:xfrm>
              <a:off x="7481252" y="0"/>
              <a:ext cx="13716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a:solidFill>
                  <a:schemeClr val="tx2"/>
                </a:solidFill>
              </a:endParaRPr>
            </a:p>
          </p:txBody>
        </p:sp>
      </p:grpSp>
      <p:pic>
        <p:nvPicPr>
          <p:cNvPr id="5" name="Picture 4" descr="Stacked book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98818" y="0"/>
            <a:ext cx="4591594" cy="6858000"/>
          </a:xfrm>
          <a:prstGeom prst="rect">
            <a:avLst/>
          </a:prstGeom>
        </p:spPr>
      </p:pic>
      <p:sp>
        <p:nvSpPr>
          <p:cNvPr id="7" name="Title 1"/>
          <p:cNvSpPr>
            <a:spLocks noGrp="1"/>
          </p:cNvSpPr>
          <p:nvPr>
            <p:ph type="ctrTitle"/>
          </p:nvPr>
        </p:nvSpPr>
        <p:spPr>
          <a:xfrm>
            <a:off x="237149" y="1498601"/>
            <a:ext cx="7008574" cy="3298825"/>
          </a:xfrm>
        </p:spPr>
        <p:txBody>
          <a:bodyPr>
            <a:normAutofit/>
          </a:bodyPr>
          <a:lstStyle>
            <a:lvl1pPr algn="l">
              <a:lnSpc>
                <a:spcPct val="90000"/>
              </a:lnSpc>
              <a:defRPr sz="5400" b="0" cap="none" spc="0" baseline="0">
                <a:ln w="0"/>
                <a:solidFill>
                  <a:schemeClr val="tx2"/>
                </a:solidFill>
                <a:effectLst/>
              </a:defRPr>
            </a:lvl1pPr>
          </a:lstStyle>
          <a:p>
            <a:r>
              <a:rPr lang="en-US"/>
              <a:t>Click to edit Master title style</a:t>
            </a:r>
            <a:endParaRPr dirty="0"/>
          </a:p>
        </p:txBody>
      </p:sp>
      <p:sp>
        <p:nvSpPr>
          <p:cNvPr id="8" name="Subtitle 2"/>
          <p:cNvSpPr>
            <a:spLocks noGrp="1"/>
          </p:cNvSpPr>
          <p:nvPr>
            <p:ph type="subTitle" idx="1"/>
          </p:nvPr>
        </p:nvSpPr>
        <p:spPr>
          <a:xfrm>
            <a:off x="237149" y="4927600"/>
            <a:ext cx="7008574" cy="1244600"/>
          </a:xfrm>
        </p:spPr>
        <p:txBody>
          <a:bodyPr>
            <a:normAutofit/>
          </a:bodyPr>
          <a:lstStyle>
            <a:lvl1pPr marL="0" indent="0" algn="l">
              <a:spcBef>
                <a:spcPts val="0"/>
              </a:spcBef>
              <a:buNone/>
              <a:defRPr sz="2800" b="0" cap="none" spc="0">
                <a:ln w="0"/>
                <a:solidFill>
                  <a:schemeClr val="accent2">
                    <a:lumMod val="50000"/>
                  </a:schemeClr>
                </a:solidFill>
                <a:effectLst/>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endParaRPr dirty="0"/>
          </a:p>
        </p:txBody>
      </p:sp>
      <p:sp>
        <p:nvSpPr>
          <p:cNvPr id="2" name="Date Placeholder 1"/>
          <p:cNvSpPr>
            <a:spLocks noGrp="1"/>
          </p:cNvSpPr>
          <p:nvPr>
            <p:ph type="dt" sz="half" idx="10"/>
          </p:nvPr>
        </p:nvSpPr>
        <p:spPr/>
        <p:txBody>
          <a:bodyPr/>
          <a:lstStyle/>
          <a:p>
            <a:fld id="{B07CEF46-0123-4A75-9835-49DC49D53DE2}" type="datetime1">
              <a:rPr lang="en-US" smtClean="0"/>
              <a:t>6/26/2021</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pPr/>
              <a:t>‹#›</a:t>
            </a:fld>
            <a:endParaRPr lang="en-US"/>
          </a:p>
        </p:txBody>
      </p:sp>
    </p:spTree>
    <p:extLst>
      <p:ext uri="{BB962C8B-B14F-4D97-AF65-F5344CB8AC3E}">
        <p14:creationId xmlns:p14="http://schemas.microsoft.com/office/powerpoint/2010/main" val="30525827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hasCustomPrompt="1"/>
          </p:nvPr>
        </p:nvSpPr>
        <p:spPr>
          <a:xfrm>
            <a:off x="111730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buFont typeface="Century Gothic" panose="020B0502020202020204" pitchFamily="34" charset="0"/>
              <a:buChar char="–"/>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8"/>
            <a:endParaRPr dirty="0"/>
          </a:p>
        </p:txBody>
      </p:sp>
      <p:sp>
        <p:nvSpPr>
          <p:cNvPr id="4" name="Content Placeholder 3"/>
          <p:cNvSpPr>
            <a:spLocks noGrp="1"/>
          </p:cNvSpPr>
          <p:nvPr>
            <p:ph sz="half" idx="2" hasCustomPrompt="1"/>
          </p:nvPr>
        </p:nvSpPr>
        <p:spPr>
          <a:xfrm>
            <a:off x="6297559" y="1701800"/>
            <a:ext cx="4977104" cy="4470400"/>
          </a:xfrm>
        </p:spPr>
        <p:txBody>
          <a:bodyPr>
            <a:normAutofit/>
          </a:bodyPr>
          <a:lstStyle>
            <a:lvl1pPr>
              <a:defRPr sz="2400"/>
            </a:lvl1pPr>
            <a:lvl2pPr>
              <a:defRPr sz="20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Date Placeholder 4"/>
          <p:cNvSpPr>
            <a:spLocks noGrp="1"/>
          </p:cNvSpPr>
          <p:nvPr>
            <p:ph type="dt" sz="half" idx="10"/>
          </p:nvPr>
        </p:nvSpPr>
        <p:spPr/>
        <p:txBody>
          <a:bodyPr/>
          <a:lstStyle/>
          <a:p>
            <a:fld id="{62A6378D-18AE-47D1-B10A-42F623B40082}" type="datetime1">
              <a:rPr lang="en-US" smtClean="0"/>
              <a:t>6/26/2021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025045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12137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hasCustomPrompt="1"/>
          </p:nvPr>
        </p:nvSpPr>
        <p:spPr>
          <a:xfrm>
            <a:off x="111730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5" name="Text Placeholder 4"/>
          <p:cNvSpPr>
            <a:spLocks noGrp="1"/>
          </p:cNvSpPr>
          <p:nvPr>
            <p:ph type="body" sz="quarter" idx="3"/>
          </p:nvPr>
        </p:nvSpPr>
        <p:spPr>
          <a:xfrm>
            <a:off x="6301622" y="1608836"/>
            <a:ext cx="4973041" cy="512064"/>
          </a:xfrm>
        </p:spPr>
        <p:txBody>
          <a:bodyPr anchor="b">
            <a:noAutofit/>
          </a:bodyPr>
          <a:lstStyle>
            <a:lvl1pPr marL="0" indent="0">
              <a:spcBef>
                <a:spcPts val="0"/>
              </a:spcBef>
              <a:buNone/>
              <a:defRPr sz="24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hasCustomPrompt="1"/>
          </p:nvPr>
        </p:nvSpPr>
        <p:spPr>
          <a:xfrm>
            <a:off x="6297559" y="2209800"/>
            <a:ext cx="4977104" cy="3962400"/>
          </a:xfrm>
        </p:spPr>
        <p:txBody>
          <a:bodyPr>
            <a:normAutofit/>
          </a:bodyPr>
          <a:lstStyle>
            <a:lvl1pPr>
              <a:defRPr sz="2000"/>
            </a:lvl1pPr>
            <a:lvl2pPr>
              <a:defRPr sz="1800"/>
            </a:lvl2pPr>
            <a:lvl3pPr>
              <a:defRPr sz="1800"/>
            </a:lvl3pPr>
            <a:lvl4pPr>
              <a:defRPr sz="1800"/>
            </a:lvl4pPr>
            <a:lvl5pPr marL="2011328">
              <a:defRPr sz="1800"/>
            </a:lvl5pPr>
            <a:lvl6pPr marL="2297078" indent="-285750">
              <a:buFont typeface="Century Gothic" panose="020B0502020202020204" pitchFamily="34" charset="0"/>
              <a:buChar char="–"/>
              <a:defRPr sz="1800"/>
            </a:lvl6pPr>
            <a:lvl7pPr marL="2568575" indent="-285750">
              <a:defRPr sz="1800"/>
            </a:lvl7pPr>
            <a:lvl8pPr marL="2860675" indent="-285750">
              <a:defRPr sz="1800"/>
            </a:lvl8pPr>
            <a:lvl9pPr marL="3151188" indent="-285750">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7" name="Date Placeholder 6"/>
          <p:cNvSpPr>
            <a:spLocks noGrp="1"/>
          </p:cNvSpPr>
          <p:nvPr>
            <p:ph type="dt" sz="half" idx="10"/>
          </p:nvPr>
        </p:nvSpPr>
        <p:spPr/>
        <p:txBody>
          <a:bodyPr/>
          <a:lstStyle/>
          <a:p>
            <a:fld id="{321F6AE8-D704-41F6-B16A-5547B5672AC1}" type="datetime1">
              <a:rPr lang="en-US" smtClean="0"/>
              <a:t>6/26/2021</a:t>
            </a:fld>
            <a:endParaRPr lang="en-US"/>
          </a:p>
        </p:txBody>
      </p:sp>
      <p:sp>
        <p:nvSpPr>
          <p:cNvPr id="8" name="Footer Placeholder 7"/>
          <p:cNvSpPr>
            <a:spLocks noGrp="1"/>
          </p:cNvSpPr>
          <p:nvPr>
            <p:ph type="ftr" sz="quarter" idx="11"/>
          </p:nvPr>
        </p:nvSpPr>
        <p:spPr/>
        <p:txBody>
          <a:bodyPr/>
          <a:lstStyle/>
          <a:p>
            <a:r>
              <a:rPr lang="en-US" dirty="0"/>
              <a:t>Add a footer</a:t>
            </a:r>
          </a:p>
        </p:txBody>
      </p:sp>
      <p:sp>
        <p:nvSpPr>
          <p:cNvPr id="9" name="Slide Number Placeholder 8"/>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920072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58AB9538-6F63-4C0B-916D-ED3F4E0A1B28}" type="datetime1">
              <a:rPr lang="en-US" smtClean="0"/>
              <a:t>6/26/2021</a:t>
            </a:fld>
            <a:endParaRPr lang="en-US"/>
          </a:p>
        </p:txBody>
      </p:sp>
      <p:sp>
        <p:nvSpPr>
          <p:cNvPr id="4" name="Footer Placeholder 3"/>
          <p:cNvSpPr>
            <a:spLocks noGrp="1"/>
          </p:cNvSpPr>
          <p:nvPr>
            <p:ph type="ftr" sz="quarter" idx="11"/>
          </p:nvPr>
        </p:nvSpPr>
        <p:spPr/>
        <p:txBody>
          <a:bodyPr/>
          <a:lstStyle/>
          <a:p>
            <a:r>
              <a:rPr lang="en-US" dirty="0"/>
              <a:t>Add a footer</a:t>
            </a:r>
          </a:p>
        </p:txBody>
      </p:sp>
      <p:sp>
        <p:nvSpPr>
          <p:cNvPr id="5" name="Slide Number Placeholder 4"/>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304845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8F15BF-7116-4A9E-8022-5A2DC937F971}" type="datetime1">
              <a:rPr lang="en-US" smtClean="0"/>
              <a:t>6/26/2021</a:t>
            </a:fld>
            <a:endParaRPr lang="en-US"/>
          </a:p>
        </p:txBody>
      </p:sp>
      <p:sp>
        <p:nvSpPr>
          <p:cNvPr id="3" name="Footer Placeholder 2"/>
          <p:cNvSpPr>
            <a:spLocks noGrp="1"/>
          </p:cNvSpPr>
          <p:nvPr>
            <p:ph type="ftr" sz="quarter" idx="11"/>
          </p:nvPr>
        </p:nvSpPr>
        <p:spPr/>
        <p:txBody>
          <a:bodyPr/>
          <a:lstStyle/>
          <a:p>
            <a:r>
              <a:rPr lang="en-US" dirty="0"/>
              <a:t>Add a footer</a:t>
            </a:r>
          </a:p>
        </p:txBody>
      </p:sp>
      <p:sp>
        <p:nvSpPr>
          <p:cNvPr id="4" name="Slide Number Placeholder 3"/>
          <p:cNvSpPr>
            <a:spLocks noGrp="1"/>
          </p:cNvSpPr>
          <p:nvPr>
            <p:ph type="sldNum" sz="quarter" idx="12"/>
          </p:nvPr>
        </p:nvSpPr>
        <p:spPr/>
        <p:txBody>
          <a:bodyPr/>
          <a:lstStyle/>
          <a:p>
            <a:fld id="{EB37DED6-D4C7-42EE-AB49-D2E39E64FDE4}" type="slidenum">
              <a:rPr lang="en-US" smtClean="0"/>
              <a:t>‹#›</a:t>
            </a:fld>
            <a:endParaRPr lang="en-US"/>
          </a:p>
        </p:txBody>
      </p:sp>
    </p:spTree>
    <p:extLst>
      <p:ext uri="{BB962C8B-B14F-4D97-AF65-F5344CB8AC3E}">
        <p14:creationId xmlns:p14="http://schemas.microsoft.com/office/powerpoint/2010/main" val="21950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p:nvSpPr>
        <p:spPr>
          <a:xfrm>
            <a:off x="3961368" y="0"/>
            <a:ext cx="7922736"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455612" y="1701800"/>
            <a:ext cx="3351927" cy="2844800"/>
          </a:xfrm>
        </p:spPr>
        <p:txBody>
          <a:bodyPr anchor="b">
            <a:normAutofit/>
          </a:bodyPr>
          <a:lstStyle>
            <a:lvl1pPr algn="l">
              <a:defRPr sz="2000" b="1">
                <a:effectLst/>
              </a:defRPr>
            </a:lvl1pPr>
          </a:lstStyle>
          <a:p>
            <a:r>
              <a:rPr lang="en-US"/>
              <a:t>Click to edit Master title style</a:t>
            </a:r>
            <a:endParaRPr dirty="0"/>
          </a:p>
        </p:txBody>
      </p:sp>
      <p:sp>
        <p:nvSpPr>
          <p:cNvPr id="3" name="Content Placeholder 2"/>
          <p:cNvSpPr>
            <a:spLocks noGrp="1"/>
          </p:cNvSpPr>
          <p:nvPr>
            <p:ph idx="1" hasCustomPrompt="1"/>
          </p:nvPr>
        </p:nvSpPr>
        <p:spPr>
          <a:xfrm>
            <a:off x="4469236" y="482600"/>
            <a:ext cx="6805427" cy="5892800"/>
          </a:xfrm>
        </p:spPr>
        <p:txBody>
          <a:bodyPr>
            <a:normAutofit/>
          </a:bodyPr>
          <a:lstStyle>
            <a:lvl1pPr>
              <a:defRPr sz="2400"/>
            </a:lvl1pPr>
            <a:lvl2pPr>
              <a:defRPr sz="2000"/>
            </a:lvl2pPr>
            <a:lvl3pPr>
              <a:defRPr sz="1800"/>
            </a:lvl3pPr>
            <a:lvl4pPr>
              <a:defRPr sz="1800"/>
            </a:lvl4pPr>
            <a:lvl5pPr>
              <a:defRPr sz="1800"/>
            </a:lvl5pPr>
            <a:lvl6pPr marL="2418976" indent="-285750">
              <a:buFont typeface="Century Gothic" panose="020B0502020202020204" pitchFamily="34" charset="0"/>
              <a:buChar cha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p:cNvSpPr>
            <a:spLocks noGrp="1"/>
          </p:cNvSpPr>
          <p:nvPr>
            <p:ph type="body" sz="half" idx="2"/>
          </p:nvPr>
        </p:nvSpPr>
        <p:spPr>
          <a:xfrm>
            <a:off x="455612" y="4648200"/>
            <a:ext cx="3351927" cy="1727200"/>
          </a:xfrm>
        </p:spPr>
        <p:txBody>
          <a:bodyPr>
            <a:normAutofit/>
          </a:bodyPr>
          <a:lstStyle>
            <a:lvl1pPr marL="0" indent="0">
              <a:spcBef>
                <a:spcPts val="120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41B8DC91-5A3B-40CE-8C1D-279A8EF6E008}" type="datetime1">
              <a:rPr lang="en-US" smtClean="0"/>
              <a:t>6/26/2021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789110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2082258" y="0"/>
            <a:ext cx="8024310" cy="6858000"/>
          </a:xfrm>
          <a:prstGeom prst="rect">
            <a:avLst/>
          </a:prstGeom>
          <a:gradFill flip="none" rotWithShape="1">
            <a:gsLst>
              <a:gs pos="0">
                <a:schemeClr val="bg1">
                  <a:alpha val="0"/>
                </a:schemeClr>
              </a:gs>
              <a:gs pos="100000">
                <a:schemeClr val="bg1">
                  <a:alpha val="55000"/>
                </a:schemeClr>
              </a:gs>
            </a:gsLst>
            <a:lin ang="7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2" name="Title 1"/>
          <p:cNvSpPr>
            <a:spLocks noGrp="1"/>
          </p:cNvSpPr>
          <p:nvPr>
            <p:ph type="title"/>
          </p:nvPr>
        </p:nvSpPr>
        <p:spPr>
          <a:xfrm>
            <a:off x="2437765" y="4800600"/>
            <a:ext cx="7313295" cy="762000"/>
          </a:xfrm>
        </p:spPr>
        <p:txBody>
          <a:bodyPr anchor="b">
            <a:normAutofit/>
          </a:bodyPr>
          <a:lstStyle>
            <a:lvl1pPr algn="l">
              <a:defRPr sz="2000" b="1">
                <a:effectLst/>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2437765" y="279401"/>
            <a:ext cx="7313295" cy="4448175"/>
          </a:xfrm>
        </p:spPr>
        <p:txBody>
          <a:bodyPr>
            <a:normAutofit/>
          </a:bodyPr>
          <a:lstStyle>
            <a:lvl1pPr marL="0" indent="0">
              <a:buNone/>
              <a:defRPr sz="28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r>
              <a:rPr lang="en-US"/>
              <a:t>Click icon to add picture</a:t>
            </a:r>
            <a:endParaRPr/>
          </a:p>
        </p:txBody>
      </p:sp>
      <p:sp>
        <p:nvSpPr>
          <p:cNvPr id="4" name="Text Placeholder 3"/>
          <p:cNvSpPr>
            <a:spLocks noGrp="1"/>
          </p:cNvSpPr>
          <p:nvPr>
            <p:ph type="body" sz="half" idx="2"/>
          </p:nvPr>
        </p:nvSpPr>
        <p:spPr>
          <a:xfrm>
            <a:off x="2437765" y="5562600"/>
            <a:ext cx="7313295" cy="812800"/>
          </a:xfrm>
        </p:spPr>
        <p:txBody>
          <a:bodyPr>
            <a:normAutofit/>
          </a:bodyPr>
          <a:lstStyle>
            <a:lvl1pPr marL="0" indent="0">
              <a:spcBef>
                <a:spcPts val="0"/>
              </a:spcBef>
              <a:buNone/>
              <a:defRPr sz="16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6B7C20A-B94A-4E20-B4B2-88A7825AE904}" type="datetime1">
              <a:rPr lang="en-US" smtClean="0"/>
              <a:t>6/26/2021</a:t>
            </a:fld>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7" name="Slide Number Placeholder 6"/>
          <p:cNvSpPr>
            <a:spLocks noGrp="1"/>
          </p:cNvSpPr>
          <p:nvPr>
            <p:ph type="sldNum" sz="quarter" idx="12"/>
          </p:nvPr>
        </p:nvSpPr>
        <p:spPr/>
        <p:txBody>
          <a:bodyPr/>
          <a:lstStyle/>
          <a:p>
            <a:fld id="{2DFBB78A-01B4-41F2-96B0-677A4A282832}" type="slidenum">
              <a:rPr lang="en-US" smtClean="0"/>
              <a:t>‹#›</a:t>
            </a:fld>
            <a:endParaRPr lang="en-US"/>
          </a:p>
        </p:txBody>
      </p:sp>
    </p:spTree>
    <p:extLst>
      <p:ext uri="{BB962C8B-B14F-4D97-AF65-F5344CB8AC3E}">
        <p14:creationId xmlns:p14="http://schemas.microsoft.com/office/powerpoint/2010/main" val="3521372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grpSp>
        <p:nvGrpSpPr>
          <p:cNvPr id="7" name="Group 6"/>
          <p:cNvGrpSpPr/>
          <p:nvPr/>
        </p:nvGrpSpPr>
        <p:grpSpPr>
          <a:xfrm>
            <a:off x="1620" y="0"/>
            <a:ext cx="12188952" cy="6858000"/>
            <a:chOff x="1620" y="0"/>
            <a:chExt cx="12188952" cy="6858000"/>
          </a:xfrm>
        </p:grpSpPr>
        <p:sp>
          <p:nvSpPr>
            <p:cNvPr id="10" name="Rectangle 9"/>
            <p:cNvSpPr/>
            <p:nvPr/>
          </p:nvSpPr>
          <p:spPr>
            <a:xfrm>
              <a:off x="1620" y="0"/>
              <a:ext cx="12188952" cy="6858000"/>
            </a:xfrm>
            <a:prstGeom prst="rect">
              <a:avLst/>
            </a:prstGeom>
            <a:gradFill flip="none" rotWithShape="1">
              <a:gsLst>
                <a:gs pos="0">
                  <a:schemeClr val="accent1">
                    <a:lumMod val="50000"/>
                  </a:schemeClr>
                </a:gs>
                <a:gs pos="58000">
                  <a:schemeClr val="accent1">
                    <a:lumMod val="40000"/>
                    <a:lumOff val="60000"/>
                  </a:schemeClr>
                </a:gs>
                <a:gs pos="100000">
                  <a:schemeClr val="accent1">
                    <a:lumMod val="5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8" name="Rectangle 7"/>
            <p:cNvSpPr/>
            <p:nvPr/>
          </p:nvSpPr>
          <p:spPr>
            <a:xfrm>
              <a:off x="304721" y="0"/>
              <a:ext cx="11579384" cy="6858000"/>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grpSp>
      <p:sp>
        <p:nvSpPr>
          <p:cNvPr id="2" name="Title Placeholder 1"/>
          <p:cNvSpPr>
            <a:spLocks noGrp="1"/>
          </p:cNvSpPr>
          <p:nvPr>
            <p:ph type="title"/>
          </p:nvPr>
        </p:nvSpPr>
        <p:spPr>
          <a:xfrm>
            <a:off x="1117309" y="76200"/>
            <a:ext cx="10157354" cy="1397000"/>
          </a:xfrm>
          <a:prstGeom prst="rect">
            <a:avLst/>
          </a:prstGeom>
        </p:spPr>
        <p:txBody>
          <a:bodyPr vert="horz" lIns="121899" tIns="60949" rIns="121899" bIns="60949" rtlCol="0" anchor="b">
            <a:normAutofit/>
          </a:bodyPr>
          <a:lstStyle/>
          <a:p>
            <a:r>
              <a:rPr lang="en-US"/>
              <a:t>Click to edit Master title style</a:t>
            </a:r>
            <a:endParaRPr dirty="0"/>
          </a:p>
        </p:txBody>
      </p:sp>
      <p:sp>
        <p:nvSpPr>
          <p:cNvPr id="3" name="Text Placeholder 2"/>
          <p:cNvSpPr>
            <a:spLocks noGrp="1"/>
          </p:cNvSpPr>
          <p:nvPr>
            <p:ph type="body" idx="1"/>
          </p:nvPr>
        </p:nvSpPr>
        <p:spPr>
          <a:xfrm>
            <a:off x="1117309" y="1701800"/>
            <a:ext cx="10157354" cy="4470400"/>
          </a:xfrm>
          <a:prstGeom prst="rect">
            <a:avLst/>
          </a:prstGeom>
        </p:spPr>
        <p:txBody>
          <a:bodyPr vert="horz" lIns="121899" tIns="60949" rIns="121899" bIns="60949"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17309" y="6400801"/>
            <a:ext cx="2742486" cy="320675"/>
          </a:xfrm>
          <a:prstGeom prst="rect">
            <a:avLst/>
          </a:prstGeom>
        </p:spPr>
        <p:txBody>
          <a:bodyPr vert="horz" lIns="121899" tIns="60949" rIns="121899" bIns="60949" rtlCol="0" anchor="b"/>
          <a:lstStyle>
            <a:lvl1pPr algn="l">
              <a:defRPr sz="1200">
                <a:solidFill>
                  <a:schemeClr val="tx2">
                    <a:lumMod val="50000"/>
                  </a:schemeClr>
                </a:solidFill>
              </a:defRPr>
            </a:lvl1pPr>
          </a:lstStyle>
          <a:p>
            <a:fld id="{859468AF-EFCF-4AAD-ACF4-3BA83EC4AF4E}" type="datetime1">
              <a:rPr lang="en-US" smtClean="0"/>
              <a:pPr/>
              <a:t>6/26/2021</a:t>
            </a:fld>
            <a:endParaRPr lang="en-US" dirty="0"/>
          </a:p>
        </p:txBody>
      </p:sp>
      <p:sp>
        <p:nvSpPr>
          <p:cNvPr id="5" name="Footer Placeholder 4"/>
          <p:cNvSpPr>
            <a:spLocks noGrp="1"/>
          </p:cNvSpPr>
          <p:nvPr>
            <p:ph type="ftr" sz="quarter" idx="3"/>
          </p:nvPr>
        </p:nvSpPr>
        <p:spPr>
          <a:xfrm>
            <a:off x="3907842" y="6400801"/>
            <a:ext cx="6216301" cy="320675"/>
          </a:xfrm>
          <a:prstGeom prst="rect">
            <a:avLst/>
          </a:prstGeom>
        </p:spPr>
        <p:txBody>
          <a:bodyPr vert="horz" lIns="121899" tIns="60949" rIns="121899" bIns="60949" rtlCol="0" anchor="b"/>
          <a:lstStyle>
            <a:lvl1pPr algn="ctr">
              <a:defRPr sz="1200">
                <a:solidFill>
                  <a:schemeClr val="tx2">
                    <a:lumMod val="50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10167146" y="6400801"/>
            <a:ext cx="1107518" cy="320675"/>
          </a:xfrm>
          <a:prstGeom prst="rect">
            <a:avLst/>
          </a:prstGeom>
        </p:spPr>
        <p:txBody>
          <a:bodyPr vert="horz" lIns="121899" tIns="60949" rIns="121899" bIns="60949" rtlCol="0" anchor="b"/>
          <a:lstStyle>
            <a:lvl1pPr algn="r">
              <a:defRPr sz="1200">
                <a:solidFill>
                  <a:schemeClr val="tx2">
                    <a:lumMod val="50000"/>
                  </a:schemeClr>
                </a:solidFill>
              </a:defRPr>
            </a:lvl1pPr>
          </a:lstStyle>
          <a:p>
            <a:fld id="{EB37DED6-D4C7-42EE-AB49-D2E39E64FDE4}" type="slidenum">
              <a:rPr lang="en-US" smtClean="0"/>
              <a:pPr/>
              <a:t>‹#›</a:t>
            </a:fld>
            <a:endParaRPr lang="en-US"/>
          </a:p>
        </p:txBody>
      </p:sp>
    </p:spTree>
    <p:extLst>
      <p:ext uri="{BB962C8B-B14F-4D97-AF65-F5344CB8AC3E}">
        <p14:creationId xmlns:p14="http://schemas.microsoft.com/office/powerpoint/2010/main" val="2060187724"/>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1218987" rtl="0" eaLnBrk="1" latinLnBrk="0" hangingPunct="1">
        <a:lnSpc>
          <a:spcPct val="85000"/>
        </a:lnSpc>
        <a:spcBef>
          <a:spcPct val="0"/>
        </a:spcBef>
        <a:buNone/>
        <a:tabLst/>
        <a:defRPr sz="4400" b="0" kern="1200" cap="none" baseline="0">
          <a:solidFill>
            <a:schemeClr val="accent2">
              <a:lumMod val="50000"/>
            </a:schemeClr>
          </a:solidFill>
          <a:effectLst/>
          <a:latin typeface="+mj-lt"/>
          <a:ea typeface="+mj-ea"/>
          <a:cs typeface="+mj-cs"/>
        </a:defRPr>
      </a:lvl1pPr>
    </p:titleStyle>
    <p:bodyStyle>
      <a:lvl1pPr marL="304747" indent="-304747" algn="l" defTabSz="1218987" rtl="0" eaLnBrk="1" latinLnBrk="0" hangingPunct="1">
        <a:lnSpc>
          <a:spcPct val="95000"/>
        </a:lnSpc>
        <a:spcBef>
          <a:spcPts val="1866"/>
        </a:spcBef>
        <a:buClr>
          <a:schemeClr val="accent6">
            <a:lumMod val="50000"/>
          </a:schemeClr>
        </a:buClr>
        <a:buSzPct val="100000"/>
        <a:buFont typeface="Arial" pitchFamily="34" charset="0"/>
        <a:buChar char="•"/>
        <a:defRPr sz="2400" kern="1200">
          <a:solidFill>
            <a:schemeClr val="tx1"/>
          </a:solidFill>
          <a:latin typeface="+mn-lt"/>
          <a:ea typeface="+mn-ea"/>
          <a:cs typeface="+mn-cs"/>
        </a:defRPr>
      </a:lvl1pPr>
      <a:lvl2pPr marL="731392"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2000" kern="1200">
          <a:solidFill>
            <a:schemeClr val="tx1"/>
          </a:solidFill>
          <a:latin typeface="+mn-lt"/>
          <a:ea typeface="+mn-ea"/>
          <a:cs typeface="+mn-cs"/>
        </a:defRPr>
      </a:lvl2pPr>
      <a:lvl3pPr marL="1158037"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3pPr>
      <a:lvl4pPr marL="1584683"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4pPr>
      <a:lvl5pPr marL="2011328" indent="-304747" algn="l" defTabSz="1218987" rtl="0" eaLnBrk="1" latinLnBrk="0" hangingPunct="1">
        <a:lnSpc>
          <a:spcPct val="95000"/>
        </a:lnSpc>
        <a:spcBef>
          <a:spcPts val="1066"/>
        </a:spcBef>
        <a:buClr>
          <a:schemeClr val="accent6">
            <a:lumMod val="50000"/>
          </a:schemeClr>
        </a:buClr>
        <a:buSzPct val="100000"/>
        <a:buFont typeface="Century Gothic" pitchFamily="34" charset="0"/>
        <a:buChar char="–"/>
        <a:defRPr sz="1800" kern="1200">
          <a:solidFill>
            <a:schemeClr val="tx1"/>
          </a:solidFill>
          <a:latin typeface="+mn-lt"/>
          <a:ea typeface="+mn-ea"/>
          <a:cs typeface="+mn-cs"/>
        </a:defRPr>
      </a:lvl5pPr>
      <a:lvl6pPr marL="2133226" indent="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None/>
        <a:defRPr sz="1800" kern="1200">
          <a:solidFill>
            <a:schemeClr val="tx2">
              <a:lumMod val="50000"/>
            </a:schemeClr>
          </a:solidFill>
          <a:latin typeface="+mn-lt"/>
          <a:ea typeface="+mn-ea"/>
          <a:cs typeface="+mn-cs"/>
        </a:defRPr>
      </a:lvl6pPr>
      <a:lvl7pPr marL="284562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7pPr>
      <a:lvl8pPr marL="3272267"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8pPr>
      <a:lvl9pPr marL="3759862" indent="-285750" algn="l" defTabSz="1218987" rtl="0" eaLnBrk="1" latinLnBrk="0" hangingPunct="1">
        <a:lnSpc>
          <a:spcPct val="95000"/>
        </a:lnSpc>
        <a:spcBef>
          <a:spcPts val="1066"/>
        </a:spcBef>
        <a:buClr>
          <a:schemeClr val="accent6">
            <a:lumMod val="50000"/>
          </a:schemeClr>
        </a:buClr>
        <a:buSzPct val="90000"/>
        <a:buFont typeface="Century Gothic" panose="020B0502020202020204" pitchFamily="34" charset="0"/>
        <a:buChar char="–"/>
        <a:defRPr sz="1800" kern="1200">
          <a:solidFill>
            <a:schemeClr val="tx2">
              <a:lumMod val="50000"/>
            </a:schemeClr>
          </a:solidFill>
          <a:latin typeface="+mn-lt"/>
          <a:ea typeface="+mn-ea"/>
          <a:cs typeface="+mn-cs"/>
        </a:defRPr>
      </a:lvl9pPr>
    </p:bodyStyle>
    <p:otherStyle>
      <a:defPPr>
        <a:defRPr/>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jpg"/></Relationships>
</file>

<file path=ppt/slides/_rels/slide2.xml.rels><?xml version="1.0" encoding="UTF-8" standalone="yes"?>
<Relationships xmlns="http://schemas.openxmlformats.org/package/2006/relationships"><Relationship Id="rId3" Type="http://schemas.openxmlformats.org/officeDocument/2006/relationships/hyperlink" Target="https://www.fema.gov/openfema-data-page/public-assistance-funded-projects-details-v1"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hyperlink" Target="https://www.fema.gov/openfema-data-page/housing-assistance-program-data-owners-v2"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53496" y="0"/>
            <a:ext cx="7008574" cy="863599"/>
          </a:xfrm>
        </p:spPr>
        <p:txBody>
          <a:bodyPr/>
          <a:lstStyle/>
          <a:p>
            <a:r>
              <a:rPr lang="en-US" b="1" dirty="0">
                <a:solidFill>
                  <a:schemeClr val="tx1"/>
                </a:solidFill>
              </a:rPr>
              <a:t>Type of Events</a:t>
            </a:r>
          </a:p>
        </p:txBody>
      </p:sp>
      <p:sp>
        <p:nvSpPr>
          <p:cNvPr id="5" name="Subtitle 4"/>
          <p:cNvSpPr>
            <a:spLocks noGrp="1"/>
          </p:cNvSpPr>
          <p:nvPr>
            <p:ph type="subTitle" idx="1"/>
          </p:nvPr>
        </p:nvSpPr>
        <p:spPr>
          <a:xfrm>
            <a:off x="5181969" y="904382"/>
            <a:ext cx="7008574" cy="1838818"/>
          </a:xfrm>
        </p:spPr>
        <p:txBody>
          <a:bodyPr>
            <a:noAutofit/>
          </a:bodyPr>
          <a:lstStyle/>
          <a:p>
            <a:r>
              <a:rPr lang="en-US" sz="1800" dirty="0">
                <a:solidFill>
                  <a:schemeClr val="tx1"/>
                </a:solidFill>
              </a:rPr>
              <a:t>The following information will focus on damage cost and financial relief related to weather events in Davidson County, TN. The datasets also contained COVID data that has been filtered out. The reoccurring focus of events will be Severe Storms/Floods, Tornadoes, Winter Storms and a Hurricane.</a:t>
            </a:r>
          </a:p>
        </p:txBody>
      </p:sp>
      <p:pic>
        <p:nvPicPr>
          <p:cNvPr id="4" name="Picture 3" descr="A picture containing nature, shore, resort&#10;&#10;Description automatically generated">
            <a:extLst>
              <a:ext uri="{FF2B5EF4-FFF2-40B4-BE49-F238E27FC236}">
                <a16:creationId xmlns:a16="http://schemas.microsoft.com/office/drawing/2014/main" id="{31894EFB-FFF5-45BE-B4CB-CC773D35BAB0}"/>
              </a:ext>
            </a:extLst>
          </p:cNvPr>
          <p:cNvPicPr>
            <a:picLocks noChangeAspect="1"/>
          </p:cNvPicPr>
          <p:nvPr/>
        </p:nvPicPr>
        <p:blipFill>
          <a:blip r:embed="rId3"/>
          <a:stretch>
            <a:fillRect/>
          </a:stretch>
        </p:blipFill>
        <p:spPr>
          <a:xfrm>
            <a:off x="0" y="2148982"/>
            <a:ext cx="4719088" cy="2346818"/>
          </a:xfrm>
          <a:prstGeom prst="rect">
            <a:avLst/>
          </a:prstGeom>
        </p:spPr>
      </p:pic>
      <p:pic>
        <p:nvPicPr>
          <p:cNvPr id="7" name="Picture 6" descr="A picture containing outdoor, tree, snow&#10;&#10;Description automatically generated">
            <a:extLst>
              <a:ext uri="{FF2B5EF4-FFF2-40B4-BE49-F238E27FC236}">
                <a16:creationId xmlns:a16="http://schemas.microsoft.com/office/drawing/2014/main" id="{FCE238B9-95A8-4CF9-8B51-C462E4678C81}"/>
              </a:ext>
            </a:extLst>
          </p:cNvPr>
          <p:cNvPicPr>
            <a:picLocks noChangeAspect="1"/>
          </p:cNvPicPr>
          <p:nvPr/>
        </p:nvPicPr>
        <p:blipFill>
          <a:blip r:embed="rId4"/>
          <a:stretch>
            <a:fillRect/>
          </a:stretch>
        </p:blipFill>
        <p:spPr>
          <a:xfrm>
            <a:off x="-5309" y="4495800"/>
            <a:ext cx="4724397" cy="2362199"/>
          </a:xfrm>
          <a:prstGeom prst="rect">
            <a:avLst/>
          </a:prstGeom>
        </p:spPr>
      </p:pic>
      <p:pic>
        <p:nvPicPr>
          <p:cNvPr id="9" name="Picture 8" descr="A picture containing night sky&#10;&#10;Description automatically generated">
            <a:extLst>
              <a:ext uri="{FF2B5EF4-FFF2-40B4-BE49-F238E27FC236}">
                <a16:creationId xmlns:a16="http://schemas.microsoft.com/office/drawing/2014/main" id="{5FDBFA1E-D9DC-488E-BD25-4606463C0E16}"/>
              </a:ext>
            </a:extLst>
          </p:cNvPr>
          <p:cNvPicPr>
            <a:picLocks noChangeAspect="1"/>
          </p:cNvPicPr>
          <p:nvPr/>
        </p:nvPicPr>
        <p:blipFill>
          <a:blip r:embed="rId5"/>
          <a:stretch>
            <a:fillRect/>
          </a:stretch>
        </p:blipFill>
        <p:spPr>
          <a:xfrm>
            <a:off x="0" y="-16078"/>
            <a:ext cx="4719088" cy="2165060"/>
          </a:xfrm>
          <a:prstGeom prst="rect">
            <a:avLst/>
          </a:prstGeom>
        </p:spPr>
      </p:pic>
      <p:pic>
        <p:nvPicPr>
          <p:cNvPr id="11" name="Picture 10" descr="A picture containing sky, outdoor, city, day&#10;&#10;Description automatically generated">
            <a:extLst>
              <a:ext uri="{FF2B5EF4-FFF2-40B4-BE49-F238E27FC236}">
                <a16:creationId xmlns:a16="http://schemas.microsoft.com/office/drawing/2014/main" id="{85AC3CCD-1CB2-49A5-9EF2-17B23BC77633}"/>
              </a:ext>
            </a:extLst>
          </p:cNvPr>
          <p:cNvPicPr>
            <a:picLocks noChangeAspect="1"/>
          </p:cNvPicPr>
          <p:nvPr/>
        </p:nvPicPr>
        <p:blipFill>
          <a:blip r:embed="rId6"/>
          <a:stretch>
            <a:fillRect/>
          </a:stretch>
        </p:blipFill>
        <p:spPr>
          <a:xfrm>
            <a:off x="4719089" y="3310383"/>
            <a:ext cx="7471644" cy="3547617"/>
          </a:xfrm>
          <a:prstGeom prst="rect">
            <a:avLst/>
          </a:prstGeom>
        </p:spPr>
      </p:pic>
    </p:spTree>
    <p:extLst>
      <p:ext uri="{BB962C8B-B14F-4D97-AF65-F5344CB8AC3E}">
        <p14:creationId xmlns:p14="http://schemas.microsoft.com/office/powerpoint/2010/main" val="168988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80251" y="9617"/>
            <a:ext cx="7008574" cy="1438183"/>
          </a:xfrm>
        </p:spPr>
        <p:txBody>
          <a:bodyPr/>
          <a:lstStyle/>
          <a:p>
            <a:r>
              <a:rPr lang="en-US" b="1" dirty="0">
                <a:solidFill>
                  <a:schemeClr val="tx1"/>
                </a:solidFill>
              </a:rPr>
              <a:t>REFERENCES</a:t>
            </a:r>
          </a:p>
        </p:txBody>
      </p:sp>
      <p:sp>
        <p:nvSpPr>
          <p:cNvPr id="5" name="Subtitle 4"/>
          <p:cNvSpPr>
            <a:spLocks noGrp="1"/>
          </p:cNvSpPr>
          <p:nvPr>
            <p:ph type="subTitle" idx="1"/>
          </p:nvPr>
        </p:nvSpPr>
        <p:spPr>
          <a:xfrm>
            <a:off x="5180251" y="1600200"/>
            <a:ext cx="7008574" cy="4724400"/>
          </a:xfrm>
        </p:spPr>
        <p:txBody>
          <a:bodyPr>
            <a:normAutofit/>
          </a:bodyPr>
          <a:lstStyle/>
          <a:p>
            <a:r>
              <a:rPr lang="en-US" sz="1800" dirty="0">
                <a:solidFill>
                  <a:schemeClr val="tx1"/>
                </a:solidFill>
              </a:rPr>
              <a:t>The raw datasets used for this analysis are provided from FEMA’s National Emergency Management Information Systems (NEMIS). The datasets are available at the links below. Additional information may be found as well for additional analysis.</a:t>
            </a:r>
          </a:p>
          <a:p>
            <a:endParaRPr lang="en-US" sz="1800" dirty="0">
              <a:solidFill>
                <a:schemeClr val="tx1"/>
              </a:solidFill>
            </a:endParaRPr>
          </a:p>
          <a:p>
            <a:r>
              <a:rPr lang="en-US" sz="1800" dirty="0">
                <a:solidFill>
                  <a:schemeClr val="tx1"/>
                </a:solidFill>
              </a:rPr>
              <a:t>Public Assistance (Infrastructure): </a:t>
            </a:r>
          </a:p>
          <a:p>
            <a:r>
              <a:rPr lang="en-US" sz="1800" dirty="0">
                <a:solidFill>
                  <a:schemeClr val="tx1"/>
                </a:solidFill>
                <a:hlinkClick r:id="rId3"/>
              </a:rPr>
              <a:t>https://www.fema.gov/openfema-data-page/public-assistance-funded-projects-details-v1</a:t>
            </a:r>
            <a:endParaRPr lang="en-US" sz="1800" dirty="0">
              <a:solidFill>
                <a:schemeClr val="tx1"/>
              </a:solidFill>
            </a:endParaRPr>
          </a:p>
          <a:p>
            <a:endParaRPr lang="en-US" sz="1800" dirty="0">
              <a:solidFill>
                <a:schemeClr val="tx1"/>
              </a:solidFill>
            </a:endParaRPr>
          </a:p>
          <a:p>
            <a:endParaRPr lang="en-US" sz="1800" dirty="0">
              <a:solidFill>
                <a:schemeClr val="tx1"/>
              </a:solidFill>
            </a:endParaRPr>
          </a:p>
          <a:p>
            <a:r>
              <a:rPr lang="en-US" sz="1800" dirty="0">
                <a:solidFill>
                  <a:schemeClr val="tx1"/>
                </a:solidFill>
              </a:rPr>
              <a:t>Housing Assistance (Owners):</a:t>
            </a:r>
          </a:p>
          <a:p>
            <a:r>
              <a:rPr lang="en-US" sz="1800" dirty="0">
                <a:solidFill>
                  <a:schemeClr val="tx1"/>
                </a:solidFill>
                <a:hlinkClick r:id="rId4"/>
              </a:rPr>
              <a:t>https://www.fema.gov/openfema-data-page/housing-assistance-program-data-owners-v2</a:t>
            </a:r>
            <a:endParaRPr lang="en-US" sz="1800" dirty="0">
              <a:solidFill>
                <a:schemeClr val="tx1"/>
              </a:solidFill>
            </a:endParaRPr>
          </a:p>
          <a:p>
            <a:endParaRPr lang="en-US" sz="1800" dirty="0">
              <a:solidFill>
                <a:schemeClr val="tx1"/>
              </a:solidFill>
            </a:endParaRPr>
          </a:p>
        </p:txBody>
      </p:sp>
      <p:pic>
        <p:nvPicPr>
          <p:cNvPr id="4" name="Picture 3" descr="Logo, company name&#10;&#10;Description automatically generated">
            <a:extLst>
              <a:ext uri="{FF2B5EF4-FFF2-40B4-BE49-F238E27FC236}">
                <a16:creationId xmlns:a16="http://schemas.microsoft.com/office/drawing/2014/main" id="{91D01DFD-0CC9-4CF5-A2D7-34BED4275BE1}"/>
              </a:ext>
            </a:extLst>
          </p:cNvPr>
          <p:cNvPicPr>
            <a:picLocks noChangeAspect="1"/>
          </p:cNvPicPr>
          <p:nvPr/>
        </p:nvPicPr>
        <p:blipFill>
          <a:blip r:embed="rId5"/>
          <a:stretch>
            <a:fillRect/>
          </a:stretch>
        </p:blipFill>
        <p:spPr>
          <a:xfrm>
            <a:off x="0" y="0"/>
            <a:ext cx="5027612" cy="6858000"/>
          </a:xfrm>
          <a:prstGeom prst="rect">
            <a:avLst/>
          </a:prstGeom>
        </p:spPr>
      </p:pic>
    </p:spTree>
    <p:extLst>
      <p:ext uri="{BB962C8B-B14F-4D97-AF65-F5344CB8AC3E}">
        <p14:creationId xmlns:p14="http://schemas.microsoft.com/office/powerpoint/2010/main" val="135424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150550" y="1"/>
            <a:ext cx="7008574" cy="1244600"/>
          </a:xfrm>
        </p:spPr>
        <p:txBody>
          <a:bodyPr/>
          <a:lstStyle/>
          <a:p>
            <a:r>
              <a:rPr lang="en-US" b="1" dirty="0">
                <a:solidFill>
                  <a:schemeClr val="tx1"/>
                </a:solidFill>
              </a:rPr>
              <a:t>The Data</a:t>
            </a:r>
          </a:p>
        </p:txBody>
      </p:sp>
      <p:sp>
        <p:nvSpPr>
          <p:cNvPr id="5" name="Subtitle 4"/>
          <p:cNvSpPr>
            <a:spLocks noGrp="1"/>
          </p:cNvSpPr>
          <p:nvPr>
            <p:ph type="subTitle" idx="1"/>
          </p:nvPr>
        </p:nvSpPr>
        <p:spPr>
          <a:xfrm>
            <a:off x="5180251" y="1447799"/>
            <a:ext cx="7008574" cy="5410199"/>
          </a:xfrm>
        </p:spPr>
        <p:txBody>
          <a:bodyPr>
            <a:normAutofit/>
          </a:bodyPr>
          <a:lstStyle/>
          <a:p>
            <a:r>
              <a:rPr lang="en-US" sz="1800" dirty="0">
                <a:solidFill>
                  <a:schemeClr val="tx1"/>
                </a:solidFill>
              </a:rPr>
              <a:t>The two FEMA datasets used in the following analysis will focus on Public Infrastructure details and Housing Assistance Program for House Owners after weather related events impacted Davidson County, TN.</a:t>
            </a:r>
          </a:p>
          <a:p>
            <a:endParaRPr lang="en-US" sz="1800" dirty="0">
              <a:solidFill>
                <a:schemeClr val="tx1"/>
              </a:solidFill>
            </a:endParaRPr>
          </a:p>
          <a:p>
            <a:r>
              <a:rPr lang="en-US" sz="1800" dirty="0">
                <a:solidFill>
                  <a:schemeClr val="tx1"/>
                </a:solidFill>
              </a:rPr>
              <a:t>The datasets will span a timeframe of 1999 – 2021. </a:t>
            </a:r>
          </a:p>
          <a:p>
            <a:endParaRPr lang="en-US" sz="1800" dirty="0">
              <a:solidFill>
                <a:schemeClr val="tx1"/>
              </a:solidFill>
            </a:endParaRPr>
          </a:p>
          <a:p>
            <a:r>
              <a:rPr lang="en-US" sz="1800" dirty="0">
                <a:solidFill>
                  <a:schemeClr val="tx1"/>
                </a:solidFill>
              </a:rPr>
              <a:t>The information only reflects claims submitted requesting financial relief after a major weather-related event.</a:t>
            </a:r>
          </a:p>
          <a:p>
            <a:endParaRPr lang="en-US" sz="1800" dirty="0">
              <a:solidFill>
                <a:schemeClr val="tx1"/>
              </a:solidFill>
            </a:endParaRPr>
          </a:p>
          <a:p>
            <a:r>
              <a:rPr lang="en-US" sz="1800" dirty="0">
                <a:solidFill>
                  <a:schemeClr val="tx1"/>
                </a:solidFill>
              </a:rPr>
              <a:t>FEMA has several terms they use specifically to categorize their data, which will be explained during the analysis.</a:t>
            </a:r>
          </a:p>
        </p:txBody>
      </p:sp>
      <p:pic>
        <p:nvPicPr>
          <p:cNvPr id="4" name="Picture 3" descr="A high angle view of a highway&#10;&#10;Description automatically generated with low confidence">
            <a:extLst>
              <a:ext uri="{FF2B5EF4-FFF2-40B4-BE49-F238E27FC236}">
                <a16:creationId xmlns:a16="http://schemas.microsoft.com/office/drawing/2014/main" id="{0F7C687A-205F-45C9-A660-D8A2BF91E122}"/>
              </a:ext>
            </a:extLst>
          </p:cNvPr>
          <p:cNvPicPr>
            <a:picLocks noChangeAspect="1"/>
          </p:cNvPicPr>
          <p:nvPr/>
        </p:nvPicPr>
        <p:blipFill>
          <a:blip r:embed="rId3"/>
          <a:stretch>
            <a:fillRect/>
          </a:stretch>
        </p:blipFill>
        <p:spPr>
          <a:xfrm>
            <a:off x="-6482" y="-25166"/>
            <a:ext cx="4729294" cy="3454166"/>
          </a:xfrm>
          <a:prstGeom prst="rect">
            <a:avLst/>
          </a:prstGeom>
        </p:spPr>
      </p:pic>
      <p:pic>
        <p:nvPicPr>
          <p:cNvPr id="7" name="Picture 6" descr="A picture containing building, house, outdoor, town&#10;&#10;Description automatically generated">
            <a:extLst>
              <a:ext uri="{FF2B5EF4-FFF2-40B4-BE49-F238E27FC236}">
                <a16:creationId xmlns:a16="http://schemas.microsoft.com/office/drawing/2014/main" id="{EE8C04ED-5FC7-4753-87E0-CBF69C361687}"/>
              </a:ext>
            </a:extLst>
          </p:cNvPr>
          <p:cNvPicPr>
            <a:picLocks noChangeAspect="1"/>
          </p:cNvPicPr>
          <p:nvPr/>
        </p:nvPicPr>
        <p:blipFill>
          <a:blip r:embed="rId4"/>
          <a:stretch>
            <a:fillRect/>
          </a:stretch>
        </p:blipFill>
        <p:spPr>
          <a:xfrm>
            <a:off x="0" y="3429000"/>
            <a:ext cx="4729294" cy="3429000"/>
          </a:xfrm>
          <a:prstGeom prst="rect">
            <a:avLst/>
          </a:prstGeom>
        </p:spPr>
      </p:pic>
    </p:spTree>
    <p:extLst>
      <p:ext uri="{BB962C8B-B14F-4D97-AF65-F5344CB8AC3E}">
        <p14:creationId xmlns:p14="http://schemas.microsoft.com/office/powerpoint/2010/main" val="2979255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22812" y="0"/>
            <a:ext cx="7466012" cy="1778000"/>
          </a:xfrm>
        </p:spPr>
        <p:txBody>
          <a:bodyPr>
            <a:normAutofit/>
          </a:bodyPr>
          <a:lstStyle/>
          <a:p>
            <a:r>
              <a:rPr lang="en-US" b="1" dirty="0"/>
              <a:t>Nashville FEMA Declarations</a:t>
            </a:r>
          </a:p>
        </p:txBody>
      </p:sp>
      <p:sp>
        <p:nvSpPr>
          <p:cNvPr id="5" name="Subtitle 4"/>
          <p:cNvSpPr>
            <a:spLocks noGrp="1"/>
          </p:cNvSpPr>
          <p:nvPr>
            <p:ph type="subTitle" idx="1"/>
          </p:nvPr>
        </p:nvSpPr>
        <p:spPr>
          <a:xfrm>
            <a:off x="4726404" y="2705964"/>
            <a:ext cx="7466012" cy="2362200"/>
          </a:xfrm>
        </p:spPr>
        <p:txBody>
          <a:bodyPr>
            <a:normAutofit fontScale="92500" lnSpcReduction="20000"/>
          </a:bodyPr>
          <a:lstStyle/>
          <a:p>
            <a:r>
              <a:rPr lang="en-US" dirty="0">
                <a:solidFill>
                  <a:schemeClr val="tx1"/>
                </a:solidFill>
              </a:rPr>
              <a:t>Matthew Lintemuth</a:t>
            </a:r>
          </a:p>
          <a:p>
            <a:endParaRPr lang="en-US" dirty="0">
              <a:solidFill>
                <a:schemeClr val="tx1"/>
              </a:solidFill>
            </a:endParaRPr>
          </a:p>
          <a:p>
            <a:r>
              <a:rPr lang="en-US" dirty="0">
                <a:solidFill>
                  <a:schemeClr val="tx1"/>
                </a:solidFill>
              </a:rPr>
              <a:t>Nashville Software School</a:t>
            </a:r>
          </a:p>
          <a:p>
            <a:endParaRPr lang="en-US" dirty="0">
              <a:solidFill>
                <a:schemeClr val="tx1"/>
              </a:solidFill>
            </a:endParaRPr>
          </a:p>
          <a:p>
            <a:r>
              <a:rPr lang="en-US" dirty="0">
                <a:solidFill>
                  <a:schemeClr val="tx1"/>
                </a:solidFill>
              </a:rPr>
              <a:t>Data Analytics Cohort 4</a:t>
            </a:r>
          </a:p>
          <a:p>
            <a:endParaRPr lang="en-US" dirty="0">
              <a:solidFill>
                <a:schemeClr val="tx1"/>
              </a:solidFill>
            </a:endParaRPr>
          </a:p>
          <a:p>
            <a:r>
              <a:rPr lang="en-US" sz="2400" dirty="0">
                <a:solidFill>
                  <a:schemeClr val="tx1"/>
                </a:solidFill>
              </a:rPr>
              <a:t>https://www.linkedin.com/in/matthewlintemuth/</a:t>
            </a:r>
          </a:p>
        </p:txBody>
      </p:sp>
      <p:pic>
        <p:nvPicPr>
          <p:cNvPr id="4" name="Picture 3" descr="A picture containing text, blue&#10;&#10;Description automatically generated">
            <a:extLst>
              <a:ext uri="{FF2B5EF4-FFF2-40B4-BE49-F238E27FC236}">
                <a16:creationId xmlns:a16="http://schemas.microsoft.com/office/drawing/2014/main" id="{BA684D4C-0C9E-43EF-B817-57091794F618}"/>
              </a:ext>
            </a:extLst>
          </p:cNvPr>
          <p:cNvPicPr>
            <a:picLocks noChangeAspect="1"/>
          </p:cNvPicPr>
          <p:nvPr/>
        </p:nvPicPr>
        <p:blipFill>
          <a:blip r:embed="rId3"/>
          <a:stretch>
            <a:fillRect/>
          </a:stretch>
        </p:blipFill>
        <p:spPr>
          <a:xfrm>
            <a:off x="1" y="0"/>
            <a:ext cx="4718156" cy="6858000"/>
          </a:xfrm>
          <a:prstGeom prst="rect">
            <a:avLst/>
          </a:prstGeom>
        </p:spPr>
      </p:pic>
    </p:spTree>
    <p:extLst>
      <p:ext uri="{BB962C8B-B14F-4D97-AF65-F5344CB8AC3E}">
        <p14:creationId xmlns:p14="http://schemas.microsoft.com/office/powerpoint/2010/main" val="1270775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722812" y="0"/>
            <a:ext cx="7466012" cy="1778000"/>
          </a:xfrm>
        </p:spPr>
        <p:txBody>
          <a:bodyPr>
            <a:normAutofit/>
          </a:bodyPr>
          <a:lstStyle/>
          <a:p>
            <a:r>
              <a:rPr lang="en-US" b="1" dirty="0"/>
              <a:t>Noteworthy Mentions</a:t>
            </a:r>
          </a:p>
        </p:txBody>
      </p:sp>
      <p:sp>
        <p:nvSpPr>
          <p:cNvPr id="5" name="Subtitle 4"/>
          <p:cNvSpPr>
            <a:spLocks noGrp="1"/>
          </p:cNvSpPr>
          <p:nvPr>
            <p:ph type="subTitle" idx="1"/>
          </p:nvPr>
        </p:nvSpPr>
        <p:spPr>
          <a:xfrm>
            <a:off x="4799011" y="1778000"/>
            <a:ext cx="7385157" cy="5003800"/>
          </a:xfrm>
        </p:spPr>
        <p:txBody>
          <a:bodyPr>
            <a:normAutofit/>
          </a:bodyPr>
          <a:lstStyle/>
          <a:p>
            <a:pPr marL="342900" indent="-342900">
              <a:buFont typeface="Arial" panose="020B0604020202020204" pitchFamily="34" charset="0"/>
              <a:buChar char="•"/>
            </a:pPr>
            <a:r>
              <a:rPr lang="en-US" sz="2400" dirty="0">
                <a:solidFill>
                  <a:schemeClr val="tx1"/>
                </a:solidFill>
              </a:rPr>
              <a:t>Depending on the incident type (flood, tornado, etc.) will affect the types of assistance available. </a:t>
            </a:r>
          </a:p>
          <a:p>
            <a:pPr marL="342900" indent="-342900">
              <a:buFont typeface="Arial" panose="020B0604020202020204" pitchFamily="34" charset="0"/>
              <a:buChar char="•"/>
            </a:pPr>
            <a:r>
              <a:rPr lang="en-US" sz="2400" dirty="0">
                <a:solidFill>
                  <a:schemeClr val="tx1"/>
                </a:solidFill>
              </a:rPr>
              <a:t>The federal share of the Public Assistance is typically 75% of the total cost of the project.</a:t>
            </a:r>
          </a:p>
          <a:p>
            <a:pPr marL="342900" indent="-342900">
              <a:buFont typeface="Arial" panose="020B0604020202020204" pitchFamily="34" charset="0"/>
              <a:buChar char="•"/>
            </a:pPr>
            <a:r>
              <a:rPr lang="en-US" sz="2400" dirty="0">
                <a:solidFill>
                  <a:schemeClr val="tx1"/>
                </a:solidFill>
              </a:rPr>
              <a:t>Housing Assistance is paid based on if you are eligible under the IHP program guidelines. </a:t>
            </a:r>
          </a:p>
          <a:p>
            <a:pPr marL="342900" indent="-342900">
              <a:buFont typeface="Arial" panose="020B0604020202020204" pitchFamily="34" charset="0"/>
              <a:buChar char="•"/>
            </a:pPr>
            <a:r>
              <a:rPr lang="en-US" sz="2400" dirty="0">
                <a:solidFill>
                  <a:schemeClr val="tx1"/>
                </a:solidFill>
              </a:rPr>
              <a:t>Housing Assistance aide is broke down into 3 categories that make up the total approved amount. (Repair/Replace, Rental, Other)</a:t>
            </a:r>
          </a:p>
          <a:p>
            <a:endParaRPr lang="en-US" sz="2400" dirty="0">
              <a:solidFill>
                <a:schemeClr val="tx1"/>
              </a:solidFill>
            </a:endParaRPr>
          </a:p>
          <a:p>
            <a:r>
              <a:rPr lang="en-US" sz="1600" dirty="0">
                <a:solidFill>
                  <a:schemeClr val="tx1"/>
                </a:solidFill>
              </a:rPr>
              <a:t>Repair – Dollar amount for repairs and/</a:t>
            </a:r>
            <a:r>
              <a:rPr lang="en-US" sz="1600">
                <a:solidFill>
                  <a:schemeClr val="tx1"/>
                </a:solidFill>
              </a:rPr>
              <a:t>or replacements.</a:t>
            </a:r>
            <a:endParaRPr lang="en-US" sz="1600" dirty="0">
              <a:solidFill>
                <a:schemeClr val="tx1"/>
              </a:solidFill>
            </a:endParaRPr>
          </a:p>
          <a:p>
            <a:r>
              <a:rPr lang="en-US" sz="1600" dirty="0">
                <a:solidFill>
                  <a:schemeClr val="tx1"/>
                </a:solidFill>
              </a:rPr>
              <a:t>Rental – Dollar amount for rental assistance. Not renters ins.</a:t>
            </a:r>
          </a:p>
          <a:p>
            <a:r>
              <a:rPr lang="en-US" sz="1600" dirty="0">
                <a:solidFill>
                  <a:schemeClr val="tx1"/>
                </a:solidFill>
              </a:rPr>
              <a:t>Other –  Dollar amount for  personal property, transportation, medical        </a:t>
            </a:r>
            <a:r>
              <a:rPr lang="en-US" sz="1600" dirty="0">
                <a:solidFill>
                  <a:schemeClr val="accent1">
                    <a:lumMod val="40000"/>
                    <a:lumOff val="60000"/>
                  </a:schemeClr>
                </a:solidFill>
              </a:rPr>
              <a:t>. </a:t>
            </a:r>
            <a:r>
              <a:rPr lang="en-US" sz="1600" dirty="0">
                <a:solidFill>
                  <a:schemeClr val="tx1"/>
                </a:solidFill>
              </a:rPr>
              <a:t>             care funeral, tools, storage, miscellaneous.</a:t>
            </a:r>
          </a:p>
        </p:txBody>
      </p:sp>
      <p:pic>
        <p:nvPicPr>
          <p:cNvPr id="4" name="Picture 3" descr="A picture containing text, blue&#10;&#10;Description automatically generated">
            <a:extLst>
              <a:ext uri="{FF2B5EF4-FFF2-40B4-BE49-F238E27FC236}">
                <a16:creationId xmlns:a16="http://schemas.microsoft.com/office/drawing/2014/main" id="{BA684D4C-0C9E-43EF-B817-57091794F618}"/>
              </a:ext>
            </a:extLst>
          </p:cNvPr>
          <p:cNvPicPr>
            <a:picLocks noChangeAspect="1"/>
          </p:cNvPicPr>
          <p:nvPr/>
        </p:nvPicPr>
        <p:blipFill>
          <a:blip r:embed="rId3"/>
          <a:stretch>
            <a:fillRect/>
          </a:stretch>
        </p:blipFill>
        <p:spPr>
          <a:xfrm>
            <a:off x="1" y="0"/>
            <a:ext cx="4718156" cy="6858000"/>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96792ACF-8FE4-4EF9-9F28-5A8B8B6CA641}"/>
              </a:ext>
            </a:extLst>
          </p:cNvPr>
          <p:cNvPicPr>
            <a:picLocks noChangeAspect="1"/>
          </p:cNvPicPr>
          <p:nvPr/>
        </p:nvPicPr>
        <p:blipFill>
          <a:blip r:embed="rId4"/>
          <a:stretch>
            <a:fillRect/>
          </a:stretch>
        </p:blipFill>
        <p:spPr>
          <a:xfrm>
            <a:off x="4657" y="0"/>
            <a:ext cx="4789698" cy="6858000"/>
          </a:xfrm>
          <a:prstGeom prst="rect">
            <a:avLst/>
          </a:prstGeom>
        </p:spPr>
      </p:pic>
    </p:spTree>
    <p:extLst>
      <p:ext uri="{BB962C8B-B14F-4D97-AF65-F5344CB8AC3E}">
        <p14:creationId xmlns:p14="http://schemas.microsoft.com/office/powerpoint/2010/main" val="2257634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lass open house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100000" t="-80000" r="-50000" b="180000"/>
          </a:path>
        </a:gradFill>
        <a:gradFill rotWithShape="1">
          <a:gsLst>
            <a:gs pos="0">
              <a:schemeClr val="phClr">
                <a:tint val="80000"/>
                <a:satMod val="300000"/>
              </a:schemeClr>
            </a:gs>
            <a:gs pos="100000">
              <a:schemeClr val="phClr">
                <a:shade val="30000"/>
                <a:satMod val="200000"/>
              </a:schemeClr>
            </a:gs>
          </a:gsLst>
          <a:path path="circle">
            <a:fillToRect l="30000" t="30000" r="70000" b="100000"/>
          </a:path>
        </a:gradFill>
      </a:bgFillStyleLst>
    </a:fmtScheme>
  </a:themeElements>
  <a:objectDefaults>
    <a:spDef>
      <a:spPr>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miter lim="800000"/>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5000"/>
          </a:lnSpc>
          <a:defRPr/>
        </a:defPPr>
      </a:lstStyle>
    </a:txDef>
  </a:objectDefaults>
  <a:extraClrSchemeLst/>
  <a:extLst>
    <a:ext uri="{05A4C25C-085E-4340-85A3-A5531E510DB2}">
      <thm15:themeFamily xmlns:thm15="http://schemas.microsoft.com/office/thememl/2012/main" name="Classroom open house presentation.potx" id="{AB7D8AB0-4323-4322-AB21-8CB398DB9E96}" vid="{5BFEA1FF-C39F-48A2-B239-4B55565FC3E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entury Gothic">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Classroom open house presentation</Template>
  <TotalTime>88</TotalTime>
  <Words>364</Words>
  <Application>Microsoft Office PowerPoint</Application>
  <PresentationFormat>Custom</PresentationFormat>
  <Paragraphs>41</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Century Gothic</vt:lpstr>
      <vt:lpstr>Class open house presentation</vt:lpstr>
      <vt:lpstr>Type of Events</vt:lpstr>
      <vt:lpstr>REFERENCES</vt:lpstr>
      <vt:lpstr>The Data</vt:lpstr>
      <vt:lpstr>Nashville FEMA Declarations</vt:lpstr>
      <vt:lpstr>Noteworthy Mentions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Type of Events</dc:title>
  <dc:creator>Matthew Lintemuth</dc:creator>
  <cp:lastModifiedBy>Matthew Lintemuth</cp:lastModifiedBy>
  <cp:revision>1</cp:revision>
  <dcterms:created xsi:type="dcterms:W3CDTF">2021-06-26T03:27:49Z</dcterms:created>
  <dcterms:modified xsi:type="dcterms:W3CDTF">2021-06-26T13:40:23Z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74062800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